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6911975" cy="38877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C12"/>
    <a:srgbClr val="F7931E"/>
    <a:srgbClr val="E50000"/>
    <a:srgbClr val="FF6C00"/>
    <a:srgbClr val="FF891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9290" autoAdjust="0"/>
  </p:normalViewPr>
  <p:slideViewPr>
    <p:cSldViewPr snapToGrid="0">
      <p:cViewPr varScale="1">
        <p:scale>
          <a:sx n="156" d="100"/>
          <a:sy n="156" d="100"/>
        </p:scale>
        <p:origin x="1570" y="10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3997" y="636266"/>
            <a:ext cx="5183981" cy="1353526"/>
          </a:xfrm>
        </p:spPr>
        <p:txBody>
          <a:bodyPr anchor="b"/>
          <a:lstStyle>
            <a:lvl1pPr algn="ctr">
              <a:defRPr sz="3401"/>
            </a:lvl1pPr>
          </a:lstStyle>
          <a:p>
            <a:r>
              <a:rPr lang="en-GB"/>
              <a:t>Click to edit Master title style</a:t>
            </a:r>
            <a:endParaRPr lang="en-US" dirty="0"/>
          </a:p>
        </p:txBody>
      </p:sp>
      <p:sp>
        <p:nvSpPr>
          <p:cNvPr id="3" name="Subtitle 2"/>
          <p:cNvSpPr>
            <a:spLocks noGrp="1"/>
          </p:cNvSpPr>
          <p:nvPr>
            <p:ph type="subTitle" idx="1"/>
          </p:nvPr>
        </p:nvSpPr>
        <p:spPr>
          <a:xfrm>
            <a:off x="863997" y="2041989"/>
            <a:ext cx="5183981" cy="938649"/>
          </a:xfrm>
        </p:spPr>
        <p:txBody>
          <a:bodyPr/>
          <a:lstStyle>
            <a:lvl1pPr marL="0" indent="0" algn="ctr">
              <a:buNone/>
              <a:defRPr sz="1361"/>
            </a:lvl1pPr>
            <a:lvl2pPr marL="259187" indent="0" algn="ctr">
              <a:buNone/>
              <a:defRPr sz="1134"/>
            </a:lvl2pPr>
            <a:lvl3pPr marL="518373" indent="0" algn="ctr">
              <a:buNone/>
              <a:defRPr sz="1020"/>
            </a:lvl3pPr>
            <a:lvl4pPr marL="777560" indent="0" algn="ctr">
              <a:buNone/>
              <a:defRPr sz="907"/>
            </a:lvl4pPr>
            <a:lvl5pPr marL="1036747" indent="0" algn="ctr">
              <a:buNone/>
              <a:defRPr sz="907"/>
            </a:lvl5pPr>
            <a:lvl6pPr marL="1295933" indent="0" algn="ctr">
              <a:buNone/>
              <a:defRPr sz="907"/>
            </a:lvl6pPr>
            <a:lvl7pPr marL="1555120" indent="0" algn="ctr">
              <a:buNone/>
              <a:defRPr sz="907"/>
            </a:lvl7pPr>
            <a:lvl8pPr marL="1814307" indent="0" algn="ctr">
              <a:buNone/>
              <a:defRPr sz="907"/>
            </a:lvl8pPr>
            <a:lvl9pPr marL="2073493" indent="0" algn="ctr">
              <a:buNone/>
              <a:defRPr sz="907"/>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0DD43F3-85B3-5142-BA61-9DDEB3E6AFF2}" type="datetimeFigureOut">
              <a:rPr lang="en-FR" smtClean="0"/>
              <a:t>01/22/2024</a:t>
            </a:fld>
            <a:endParaRPr lang="en-FR"/>
          </a:p>
        </p:txBody>
      </p:sp>
      <p:sp>
        <p:nvSpPr>
          <p:cNvPr id="5" name="Footer Placeholder 4"/>
          <p:cNvSpPr>
            <a:spLocks noGrp="1"/>
          </p:cNvSpPr>
          <p:nvPr>
            <p:ph type="ftr" sz="quarter" idx="11"/>
          </p:nvPr>
        </p:nvSpPr>
        <p:spPr/>
        <p:txBody>
          <a:bodyPr/>
          <a:lstStyle/>
          <a:p>
            <a:endParaRPr lang="en-FR"/>
          </a:p>
        </p:txBody>
      </p:sp>
      <p:sp>
        <p:nvSpPr>
          <p:cNvPr id="6" name="Slide Number Placeholder 5"/>
          <p:cNvSpPr>
            <a:spLocks noGrp="1"/>
          </p:cNvSpPr>
          <p:nvPr>
            <p:ph type="sldNum" sz="quarter" idx="12"/>
          </p:nvPr>
        </p:nvSpPr>
        <p:spPr/>
        <p:txBody>
          <a:bodyPr/>
          <a:lstStyle/>
          <a:p>
            <a:fld id="{FDB5D553-2010-8E4E-BE10-BED540A44EC7}" type="slidenum">
              <a:rPr lang="en-FR" smtClean="0"/>
              <a:t>‹#›</a:t>
            </a:fld>
            <a:endParaRPr lang="en-FR"/>
          </a:p>
        </p:txBody>
      </p:sp>
    </p:spTree>
    <p:extLst>
      <p:ext uri="{BB962C8B-B14F-4D97-AF65-F5344CB8AC3E}">
        <p14:creationId xmlns:p14="http://schemas.microsoft.com/office/powerpoint/2010/main" val="1802792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0DD43F3-85B3-5142-BA61-9DDEB3E6AFF2}" type="datetimeFigureOut">
              <a:rPr lang="en-FR" smtClean="0"/>
              <a:t>01/22/2024</a:t>
            </a:fld>
            <a:endParaRPr lang="en-FR"/>
          </a:p>
        </p:txBody>
      </p:sp>
      <p:sp>
        <p:nvSpPr>
          <p:cNvPr id="5" name="Footer Placeholder 4"/>
          <p:cNvSpPr>
            <a:spLocks noGrp="1"/>
          </p:cNvSpPr>
          <p:nvPr>
            <p:ph type="ftr" sz="quarter" idx="11"/>
          </p:nvPr>
        </p:nvSpPr>
        <p:spPr/>
        <p:txBody>
          <a:bodyPr/>
          <a:lstStyle/>
          <a:p>
            <a:endParaRPr lang="en-FR"/>
          </a:p>
        </p:txBody>
      </p:sp>
      <p:sp>
        <p:nvSpPr>
          <p:cNvPr id="6" name="Slide Number Placeholder 5"/>
          <p:cNvSpPr>
            <a:spLocks noGrp="1"/>
          </p:cNvSpPr>
          <p:nvPr>
            <p:ph type="sldNum" sz="quarter" idx="12"/>
          </p:nvPr>
        </p:nvSpPr>
        <p:spPr/>
        <p:txBody>
          <a:bodyPr/>
          <a:lstStyle/>
          <a:p>
            <a:fld id="{FDB5D553-2010-8E4E-BE10-BED540A44EC7}" type="slidenum">
              <a:rPr lang="en-FR" smtClean="0"/>
              <a:t>‹#›</a:t>
            </a:fld>
            <a:endParaRPr lang="en-FR"/>
          </a:p>
        </p:txBody>
      </p:sp>
    </p:spTree>
    <p:extLst>
      <p:ext uri="{BB962C8B-B14F-4D97-AF65-F5344CB8AC3E}">
        <p14:creationId xmlns:p14="http://schemas.microsoft.com/office/powerpoint/2010/main" val="2480876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46382" y="206989"/>
            <a:ext cx="1490395" cy="329472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5198" y="206989"/>
            <a:ext cx="4384784" cy="329472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0DD43F3-85B3-5142-BA61-9DDEB3E6AFF2}" type="datetimeFigureOut">
              <a:rPr lang="en-FR" smtClean="0"/>
              <a:t>01/22/2024</a:t>
            </a:fld>
            <a:endParaRPr lang="en-FR"/>
          </a:p>
        </p:txBody>
      </p:sp>
      <p:sp>
        <p:nvSpPr>
          <p:cNvPr id="5" name="Footer Placeholder 4"/>
          <p:cNvSpPr>
            <a:spLocks noGrp="1"/>
          </p:cNvSpPr>
          <p:nvPr>
            <p:ph type="ftr" sz="quarter" idx="11"/>
          </p:nvPr>
        </p:nvSpPr>
        <p:spPr/>
        <p:txBody>
          <a:bodyPr/>
          <a:lstStyle/>
          <a:p>
            <a:endParaRPr lang="en-FR"/>
          </a:p>
        </p:txBody>
      </p:sp>
      <p:sp>
        <p:nvSpPr>
          <p:cNvPr id="6" name="Slide Number Placeholder 5"/>
          <p:cNvSpPr>
            <a:spLocks noGrp="1"/>
          </p:cNvSpPr>
          <p:nvPr>
            <p:ph type="sldNum" sz="quarter" idx="12"/>
          </p:nvPr>
        </p:nvSpPr>
        <p:spPr/>
        <p:txBody>
          <a:bodyPr/>
          <a:lstStyle/>
          <a:p>
            <a:fld id="{FDB5D553-2010-8E4E-BE10-BED540A44EC7}" type="slidenum">
              <a:rPr lang="en-FR" smtClean="0"/>
              <a:t>‹#›</a:t>
            </a:fld>
            <a:endParaRPr lang="en-FR"/>
          </a:p>
        </p:txBody>
      </p:sp>
    </p:spTree>
    <p:extLst>
      <p:ext uri="{BB962C8B-B14F-4D97-AF65-F5344CB8AC3E}">
        <p14:creationId xmlns:p14="http://schemas.microsoft.com/office/powerpoint/2010/main" val="217024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0DD43F3-85B3-5142-BA61-9DDEB3E6AFF2}" type="datetimeFigureOut">
              <a:rPr lang="en-FR" smtClean="0"/>
              <a:t>01/22/2024</a:t>
            </a:fld>
            <a:endParaRPr lang="en-FR"/>
          </a:p>
        </p:txBody>
      </p:sp>
      <p:sp>
        <p:nvSpPr>
          <p:cNvPr id="5" name="Footer Placeholder 4"/>
          <p:cNvSpPr>
            <a:spLocks noGrp="1"/>
          </p:cNvSpPr>
          <p:nvPr>
            <p:ph type="ftr" sz="quarter" idx="11"/>
          </p:nvPr>
        </p:nvSpPr>
        <p:spPr/>
        <p:txBody>
          <a:bodyPr/>
          <a:lstStyle/>
          <a:p>
            <a:endParaRPr lang="en-FR"/>
          </a:p>
        </p:txBody>
      </p:sp>
      <p:sp>
        <p:nvSpPr>
          <p:cNvPr id="6" name="Slide Number Placeholder 5"/>
          <p:cNvSpPr>
            <a:spLocks noGrp="1"/>
          </p:cNvSpPr>
          <p:nvPr>
            <p:ph type="sldNum" sz="quarter" idx="12"/>
          </p:nvPr>
        </p:nvSpPr>
        <p:spPr/>
        <p:txBody>
          <a:bodyPr/>
          <a:lstStyle/>
          <a:p>
            <a:fld id="{FDB5D553-2010-8E4E-BE10-BED540A44EC7}" type="slidenum">
              <a:rPr lang="en-FR" smtClean="0"/>
              <a:t>‹#›</a:t>
            </a:fld>
            <a:endParaRPr lang="en-FR"/>
          </a:p>
        </p:txBody>
      </p:sp>
    </p:spTree>
    <p:extLst>
      <p:ext uri="{BB962C8B-B14F-4D97-AF65-F5344CB8AC3E}">
        <p14:creationId xmlns:p14="http://schemas.microsoft.com/office/powerpoint/2010/main" val="580073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71599" y="969247"/>
            <a:ext cx="5961578" cy="1617212"/>
          </a:xfrm>
        </p:spPr>
        <p:txBody>
          <a:bodyPr anchor="b"/>
          <a:lstStyle>
            <a:lvl1pPr>
              <a:defRPr sz="3401"/>
            </a:lvl1pPr>
          </a:lstStyle>
          <a:p>
            <a:r>
              <a:rPr lang="en-GB"/>
              <a:t>Click to edit Master title style</a:t>
            </a:r>
            <a:endParaRPr lang="en-US" dirty="0"/>
          </a:p>
        </p:txBody>
      </p:sp>
      <p:sp>
        <p:nvSpPr>
          <p:cNvPr id="3" name="Text Placeholder 2"/>
          <p:cNvSpPr>
            <a:spLocks noGrp="1"/>
          </p:cNvSpPr>
          <p:nvPr>
            <p:ph type="body" idx="1"/>
          </p:nvPr>
        </p:nvSpPr>
        <p:spPr>
          <a:xfrm>
            <a:off x="471599" y="2601759"/>
            <a:ext cx="5961578" cy="850453"/>
          </a:xfrm>
        </p:spPr>
        <p:txBody>
          <a:bodyPr/>
          <a:lstStyle>
            <a:lvl1pPr marL="0" indent="0">
              <a:buNone/>
              <a:defRPr sz="1361">
                <a:solidFill>
                  <a:schemeClr val="tx1">
                    <a:tint val="75000"/>
                  </a:schemeClr>
                </a:solidFill>
              </a:defRPr>
            </a:lvl1pPr>
            <a:lvl2pPr marL="259187" indent="0">
              <a:buNone/>
              <a:defRPr sz="1134">
                <a:solidFill>
                  <a:schemeClr val="tx1">
                    <a:tint val="75000"/>
                  </a:schemeClr>
                </a:solidFill>
              </a:defRPr>
            </a:lvl2pPr>
            <a:lvl3pPr marL="518373" indent="0">
              <a:buNone/>
              <a:defRPr sz="1020">
                <a:solidFill>
                  <a:schemeClr val="tx1">
                    <a:tint val="75000"/>
                  </a:schemeClr>
                </a:solidFill>
              </a:defRPr>
            </a:lvl3pPr>
            <a:lvl4pPr marL="777560" indent="0">
              <a:buNone/>
              <a:defRPr sz="907">
                <a:solidFill>
                  <a:schemeClr val="tx1">
                    <a:tint val="75000"/>
                  </a:schemeClr>
                </a:solidFill>
              </a:defRPr>
            </a:lvl4pPr>
            <a:lvl5pPr marL="1036747" indent="0">
              <a:buNone/>
              <a:defRPr sz="907">
                <a:solidFill>
                  <a:schemeClr val="tx1">
                    <a:tint val="75000"/>
                  </a:schemeClr>
                </a:solidFill>
              </a:defRPr>
            </a:lvl5pPr>
            <a:lvl6pPr marL="1295933" indent="0">
              <a:buNone/>
              <a:defRPr sz="907">
                <a:solidFill>
                  <a:schemeClr val="tx1">
                    <a:tint val="75000"/>
                  </a:schemeClr>
                </a:solidFill>
              </a:defRPr>
            </a:lvl6pPr>
            <a:lvl7pPr marL="1555120" indent="0">
              <a:buNone/>
              <a:defRPr sz="907">
                <a:solidFill>
                  <a:schemeClr val="tx1">
                    <a:tint val="75000"/>
                  </a:schemeClr>
                </a:solidFill>
              </a:defRPr>
            </a:lvl7pPr>
            <a:lvl8pPr marL="1814307" indent="0">
              <a:buNone/>
              <a:defRPr sz="907">
                <a:solidFill>
                  <a:schemeClr val="tx1">
                    <a:tint val="75000"/>
                  </a:schemeClr>
                </a:solidFill>
              </a:defRPr>
            </a:lvl8pPr>
            <a:lvl9pPr marL="2073493" indent="0">
              <a:buNone/>
              <a:defRPr sz="907">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0DD43F3-85B3-5142-BA61-9DDEB3E6AFF2}" type="datetimeFigureOut">
              <a:rPr lang="en-FR" smtClean="0"/>
              <a:t>01/22/2024</a:t>
            </a:fld>
            <a:endParaRPr lang="en-FR"/>
          </a:p>
        </p:txBody>
      </p:sp>
      <p:sp>
        <p:nvSpPr>
          <p:cNvPr id="5" name="Footer Placeholder 4"/>
          <p:cNvSpPr>
            <a:spLocks noGrp="1"/>
          </p:cNvSpPr>
          <p:nvPr>
            <p:ph type="ftr" sz="quarter" idx="11"/>
          </p:nvPr>
        </p:nvSpPr>
        <p:spPr/>
        <p:txBody>
          <a:bodyPr/>
          <a:lstStyle/>
          <a:p>
            <a:endParaRPr lang="en-FR"/>
          </a:p>
        </p:txBody>
      </p:sp>
      <p:sp>
        <p:nvSpPr>
          <p:cNvPr id="6" name="Slide Number Placeholder 5"/>
          <p:cNvSpPr>
            <a:spLocks noGrp="1"/>
          </p:cNvSpPr>
          <p:nvPr>
            <p:ph type="sldNum" sz="quarter" idx="12"/>
          </p:nvPr>
        </p:nvSpPr>
        <p:spPr/>
        <p:txBody>
          <a:bodyPr/>
          <a:lstStyle/>
          <a:p>
            <a:fld id="{FDB5D553-2010-8E4E-BE10-BED540A44EC7}" type="slidenum">
              <a:rPr lang="en-FR" smtClean="0"/>
              <a:t>‹#›</a:t>
            </a:fld>
            <a:endParaRPr lang="en-FR"/>
          </a:p>
        </p:txBody>
      </p:sp>
    </p:spTree>
    <p:extLst>
      <p:ext uri="{BB962C8B-B14F-4D97-AF65-F5344CB8AC3E}">
        <p14:creationId xmlns:p14="http://schemas.microsoft.com/office/powerpoint/2010/main" val="280446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5198" y="1034943"/>
            <a:ext cx="2937589" cy="24667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99188" y="1034943"/>
            <a:ext cx="2937589" cy="24667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0DD43F3-85B3-5142-BA61-9DDEB3E6AFF2}" type="datetimeFigureOut">
              <a:rPr lang="en-FR" smtClean="0"/>
              <a:t>01/22/2024</a:t>
            </a:fld>
            <a:endParaRPr lang="en-FR"/>
          </a:p>
        </p:txBody>
      </p:sp>
      <p:sp>
        <p:nvSpPr>
          <p:cNvPr id="6" name="Footer Placeholder 5"/>
          <p:cNvSpPr>
            <a:spLocks noGrp="1"/>
          </p:cNvSpPr>
          <p:nvPr>
            <p:ph type="ftr" sz="quarter" idx="11"/>
          </p:nvPr>
        </p:nvSpPr>
        <p:spPr/>
        <p:txBody>
          <a:bodyPr/>
          <a:lstStyle/>
          <a:p>
            <a:endParaRPr lang="en-FR"/>
          </a:p>
        </p:txBody>
      </p:sp>
      <p:sp>
        <p:nvSpPr>
          <p:cNvPr id="7" name="Slide Number Placeholder 6"/>
          <p:cNvSpPr>
            <a:spLocks noGrp="1"/>
          </p:cNvSpPr>
          <p:nvPr>
            <p:ph type="sldNum" sz="quarter" idx="12"/>
          </p:nvPr>
        </p:nvSpPr>
        <p:spPr/>
        <p:txBody>
          <a:bodyPr/>
          <a:lstStyle/>
          <a:p>
            <a:fld id="{FDB5D553-2010-8E4E-BE10-BED540A44EC7}" type="slidenum">
              <a:rPr lang="en-FR" smtClean="0"/>
              <a:t>‹#›</a:t>
            </a:fld>
            <a:endParaRPr lang="en-FR"/>
          </a:p>
        </p:txBody>
      </p:sp>
    </p:spTree>
    <p:extLst>
      <p:ext uri="{BB962C8B-B14F-4D97-AF65-F5344CB8AC3E}">
        <p14:creationId xmlns:p14="http://schemas.microsoft.com/office/powerpoint/2010/main" val="2897618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099" y="206989"/>
            <a:ext cx="5961578" cy="751459"/>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6099" y="953048"/>
            <a:ext cx="2924089" cy="467074"/>
          </a:xfrm>
        </p:spPr>
        <p:txBody>
          <a:bodyPr anchor="b"/>
          <a:lstStyle>
            <a:lvl1pPr marL="0" indent="0">
              <a:buNone/>
              <a:defRPr sz="1361" b="1"/>
            </a:lvl1pPr>
            <a:lvl2pPr marL="259187" indent="0">
              <a:buNone/>
              <a:defRPr sz="1134" b="1"/>
            </a:lvl2pPr>
            <a:lvl3pPr marL="518373" indent="0">
              <a:buNone/>
              <a:defRPr sz="1020" b="1"/>
            </a:lvl3pPr>
            <a:lvl4pPr marL="777560" indent="0">
              <a:buNone/>
              <a:defRPr sz="907" b="1"/>
            </a:lvl4pPr>
            <a:lvl5pPr marL="1036747" indent="0">
              <a:buNone/>
              <a:defRPr sz="907" b="1"/>
            </a:lvl5pPr>
            <a:lvl6pPr marL="1295933" indent="0">
              <a:buNone/>
              <a:defRPr sz="907" b="1"/>
            </a:lvl6pPr>
            <a:lvl7pPr marL="1555120" indent="0">
              <a:buNone/>
              <a:defRPr sz="907" b="1"/>
            </a:lvl7pPr>
            <a:lvl8pPr marL="1814307" indent="0">
              <a:buNone/>
              <a:defRPr sz="907" b="1"/>
            </a:lvl8pPr>
            <a:lvl9pPr marL="2073493" indent="0">
              <a:buNone/>
              <a:defRPr sz="907" b="1"/>
            </a:lvl9pPr>
          </a:lstStyle>
          <a:p>
            <a:pPr lvl="0"/>
            <a:r>
              <a:rPr lang="en-GB"/>
              <a:t>Click to edit Master text styles</a:t>
            </a:r>
          </a:p>
        </p:txBody>
      </p:sp>
      <p:sp>
        <p:nvSpPr>
          <p:cNvPr id="4" name="Content Placeholder 3"/>
          <p:cNvSpPr>
            <a:spLocks noGrp="1"/>
          </p:cNvSpPr>
          <p:nvPr>
            <p:ph sz="half" idx="2"/>
          </p:nvPr>
        </p:nvSpPr>
        <p:spPr>
          <a:xfrm>
            <a:off x="476099" y="1420123"/>
            <a:ext cx="2924089" cy="20887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99187" y="953048"/>
            <a:ext cx="2938490" cy="467074"/>
          </a:xfrm>
        </p:spPr>
        <p:txBody>
          <a:bodyPr anchor="b"/>
          <a:lstStyle>
            <a:lvl1pPr marL="0" indent="0">
              <a:buNone/>
              <a:defRPr sz="1361" b="1"/>
            </a:lvl1pPr>
            <a:lvl2pPr marL="259187" indent="0">
              <a:buNone/>
              <a:defRPr sz="1134" b="1"/>
            </a:lvl2pPr>
            <a:lvl3pPr marL="518373" indent="0">
              <a:buNone/>
              <a:defRPr sz="1020" b="1"/>
            </a:lvl3pPr>
            <a:lvl4pPr marL="777560" indent="0">
              <a:buNone/>
              <a:defRPr sz="907" b="1"/>
            </a:lvl4pPr>
            <a:lvl5pPr marL="1036747" indent="0">
              <a:buNone/>
              <a:defRPr sz="907" b="1"/>
            </a:lvl5pPr>
            <a:lvl6pPr marL="1295933" indent="0">
              <a:buNone/>
              <a:defRPr sz="907" b="1"/>
            </a:lvl6pPr>
            <a:lvl7pPr marL="1555120" indent="0">
              <a:buNone/>
              <a:defRPr sz="907" b="1"/>
            </a:lvl7pPr>
            <a:lvl8pPr marL="1814307" indent="0">
              <a:buNone/>
              <a:defRPr sz="907" b="1"/>
            </a:lvl8pPr>
            <a:lvl9pPr marL="2073493" indent="0">
              <a:buNone/>
              <a:defRPr sz="907" b="1"/>
            </a:lvl9pPr>
          </a:lstStyle>
          <a:p>
            <a:pPr lvl="0"/>
            <a:r>
              <a:rPr lang="en-GB"/>
              <a:t>Click to edit Master text styles</a:t>
            </a:r>
          </a:p>
        </p:txBody>
      </p:sp>
      <p:sp>
        <p:nvSpPr>
          <p:cNvPr id="6" name="Content Placeholder 5"/>
          <p:cNvSpPr>
            <a:spLocks noGrp="1"/>
          </p:cNvSpPr>
          <p:nvPr>
            <p:ph sz="quarter" idx="4"/>
          </p:nvPr>
        </p:nvSpPr>
        <p:spPr>
          <a:xfrm>
            <a:off x="3499187" y="1420123"/>
            <a:ext cx="2938490" cy="20887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0DD43F3-85B3-5142-BA61-9DDEB3E6AFF2}" type="datetimeFigureOut">
              <a:rPr lang="en-FR" smtClean="0"/>
              <a:t>01/22/2024</a:t>
            </a:fld>
            <a:endParaRPr lang="en-FR"/>
          </a:p>
        </p:txBody>
      </p:sp>
      <p:sp>
        <p:nvSpPr>
          <p:cNvPr id="8" name="Footer Placeholder 7"/>
          <p:cNvSpPr>
            <a:spLocks noGrp="1"/>
          </p:cNvSpPr>
          <p:nvPr>
            <p:ph type="ftr" sz="quarter" idx="11"/>
          </p:nvPr>
        </p:nvSpPr>
        <p:spPr/>
        <p:txBody>
          <a:bodyPr/>
          <a:lstStyle/>
          <a:p>
            <a:endParaRPr lang="en-FR"/>
          </a:p>
        </p:txBody>
      </p:sp>
      <p:sp>
        <p:nvSpPr>
          <p:cNvPr id="9" name="Slide Number Placeholder 8"/>
          <p:cNvSpPr>
            <a:spLocks noGrp="1"/>
          </p:cNvSpPr>
          <p:nvPr>
            <p:ph type="sldNum" sz="quarter" idx="12"/>
          </p:nvPr>
        </p:nvSpPr>
        <p:spPr/>
        <p:txBody>
          <a:bodyPr/>
          <a:lstStyle/>
          <a:p>
            <a:fld id="{FDB5D553-2010-8E4E-BE10-BED540A44EC7}" type="slidenum">
              <a:rPr lang="en-FR" smtClean="0"/>
              <a:t>‹#›</a:t>
            </a:fld>
            <a:endParaRPr lang="en-FR"/>
          </a:p>
        </p:txBody>
      </p:sp>
    </p:spTree>
    <p:extLst>
      <p:ext uri="{BB962C8B-B14F-4D97-AF65-F5344CB8AC3E}">
        <p14:creationId xmlns:p14="http://schemas.microsoft.com/office/powerpoint/2010/main" val="1637025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0DD43F3-85B3-5142-BA61-9DDEB3E6AFF2}" type="datetimeFigureOut">
              <a:rPr lang="en-FR" smtClean="0"/>
              <a:t>01/22/2024</a:t>
            </a:fld>
            <a:endParaRPr lang="en-FR"/>
          </a:p>
        </p:txBody>
      </p:sp>
      <p:sp>
        <p:nvSpPr>
          <p:cNvPr id="4" name="Footer Placeholder 3"/>
          <p:cNvSpPr>
            <a:spLocks noGrp="1"/>
          </p:cNvSpPr>
          <p:nvPr>
            <p:ph type="ftr" sz="quarter" idx="11"/>
          </p:nvPr>
        </p:nvSpPr>
        <p:spPr/>
        <p:txBody>
          <a:bodyPr/>
          <a:lstStyle/>
          <a:p>
            <a:endParaRPr lang="en-FR"/>
          </a:p>
        </p:txBody>
      </p:sp>
      <p:sp>
        <p:nvSpPr>
          <p:cNvPr id="5" name="Slide Number Placeholder 4"/>
          <p:cNvSpPr>
            <a:spLocks noGrp="1"/>
          </p:cNvSpPr>
          <p:nvPr>
            <p:ph type="sldNum" sz="quarter" idx="12"/>
          </p:nvPr>
        </p:nvSpPr>
        <p:spPr/>
        <p:txBody>
          <a:bodyPr/>
          <a:lstStyle/>
          <a:p>
            <a:fld id="{FDB5D553-2010-8E4E-BE10-BED540A44EC7}" type="slidenum">
              <a:rPr lang="en-FR" smtClean="0"/>
              <a:t>‹#›</a:t>
            </a:fld>
            <a:endParaRPr lang="en-FR"/>
          </a:p>
        </p:txBody>
      </p:sp>
    </p:spTree>
    <p:extLst>
      <p:ext uri="{BB962C8B-B14F-4D97-AF65-F5344CB8AC3E}">
        <p14:creationId xmlns:p14="http://schemas.microsoft.com/office/powerpoint/2010/main" val="1868935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D43F3-85B3-5142-BA61-9DDEB3E6AFF2}" type="datetimeFigureOut">
              <a:rPr lang="en-FR" smtClean="0"/>
              <a:t>01/22/2024</a:t>
            </a:fld>
            <a:endParaRPr lang="en-FR"/>
          </a:p>
        </p:txBody>
      </p:sp>
      <p:sp>
        <p:nvSpPr>
          <p:cNvPr id="3" name="Footer Placeholder 2"/>
          <p:cNvSpPr>
            <a:spLocks noGrp="1"/>
          </p:cNvSpPr>
          <p:nvPr>
            <p:ph type="ftr" sz="quarter" idx="11"/>
          </p:nvPr>
        </p:nvSpPr>
        <p:spPr/>
        <p:txBody>
          <a:bodyPr/>
          <a:lstStyle/>
          <a:p>
            <a:endParaRPr lang="en-FR"/>
          </a:p>
        </p:txBody>
      </p:sp>
      <p:sp>
        <p:nvSpPr>
          <p:cNvPr id="4" name="Slide Number Placeholder 3"/>
          <p:cNvSpPr>
            <a:spLocks noGrp="1"/>
          </p:cNvSpPr>
          <p:nvPr>
            <p:ph type="sldNum" sz="quarter" idx="12"/>
          </p:nvPr>
        </p:nvSpPr>
        <p:spPr/>
        <p:txBody>
          <a:bodyPr/>
          <a:lstStyle/>
          <a:p>
            <a:fld id="{FDB5D553-2010-8E4E-BE10-BED540A44EC7}" type="slidenum">
              <a:rPr lang="en-FR" smtClean="0"/>
              <a:t>‹#›</a:t>
            </a:fld>
            <a:endParaRPr lang="en-FR"/>
          </a:p>
        </p:txBody>
      </p:sp>
    </p:spTree>
    <p:extLst>
      <p:ext uri="{BB962C8B-B14F-4D97-AF65-F5344CB8AC3E}">
        <p14:creationId xmlns:p14="http://schemas.microsoft.com/office/powerpoint/2010/main" val="55510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6099" y="259186"/>
            <a:ext cx="2229292" cy="907151"/>
          </a:xfrm>
        </p:spPr>
        <p:txBody>
          <a:bodyPr anchor="b"/>
          <a:lstStyle>
            <a:lvl1pPr>
              <a:defRPr sz="1814"/>
            </a:lvl1pPr>
          </a:lstStyle>
          <a:p>
            <a:r>
              <a:rPr lang="en-GB"/>
              <a:t>Click to edit Master title style</a:t>
            </a:r>
            <a:endParaRPr lang="en-US" dirty="0"/>
          </a:p>
        </p:txBody>
      </p:sp>
      <p:sp>
        <p:nvSpPr>
          <p:cNvPr id="3" name="Content Placeholder 2"/>
          <p:cNvSpPr>
            <a:spLocks noGrp="1"/>
          </p:cNvSpPr>
          <p:nvPr>
            <p:ph idx="1"/>
          </p:nvPr>
        </p:nvSpPr>
        <p:spPr>
          <a:xfrm>
            <a:off x="2938490" y="559770"/>
            <a:ext cx="3499187" cy="2762849"/>
          </a:xfrm>
        </p:spPr>
        <p:txBody>
          <a:bodyPr/>
          <a:lstStyle>
            <a:lvl1pPr>
              <a:defRPr sz="1814"/>
            </a:lvl1pPr>
            <a:lvl2pPr>
              <a:defRPr sz="1587"/>
            </a:lvl2pPr>
            <a:lvl3pPr>
              <a:defRPr sz="1361"/>
            </a:lvl3pPr>
            <a:lvl4pPr>
              <a:defRPr sz="1134"/>
            </a:lvl4pPr>
            <a:lvl5pPr>
              <a:defRPr sz="1134"/>
            </a:lvl5pPr>
            <a:lvl6pPr>
              <a:defRPr sz="1134"/>
            </a:lvl6pPr>
            <a:lvl7pPr>
              <a:defRPr sz="1134"/>
            </a:lvl7pPr>
            <a:lvl8pPr>
              <a:defRPr sz="1134"/>
            </a:lvl8pPr>
            <a:lvl9pPr>
              <a:defRPr sz="1134"/>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6099" y="1166337"/>
            <a:ext cx="2229292" cy="2160782"/>
          </a:xfrm>
        </p:spPr>
        <p:txBody>
          <a:bodyPr/>
          <a:lstStyle>
            <a:lvl1pPr marL="0" indent="0">
              <a:buNone/>
              <a:defRPr sz="907"/>
            </a:lvl1pPr>
            <a:lvl2pPr marL="259187" indent="0">
              <a:buNone/>
              <a:defRPr sz="794"/>
            </a:lvl2pPr>
            <a:lvl3pPr marL="518373" indent="0">
              <a:buNone/>
              <a:defRPr sz="680"/>
            </a:lvl3pPr>
            <a:lvl4pPr marL="777560" indent="0">
              <a:buNone/>
              <a:defRPr sz="567"/>
            </a:lvl4pPr>
            <a:lvl5pPr marL="1036747" indent="0">
              <a:buNone/>
              <a:defRPr sz="567"/>
            </a:lvl5pPr>
            <a:lvl6pPr marL="1295933" indent="0">
              <a:buNone/>
              <a:defRPr sz="567"/>
            </a:lvl6pPr>
            <a:lvl7pPr marL="1555120" indent="0">
              <a:buNone/>
              <a:defRPr sz="567"/>
            </a:lvl7pPr>
            <a:lvl8pPr marL="1814307" indent="0">
              <a:buNone/>
              <a:defRPr sz="567"/>
            </a:lvl8pPr>
            <a:lvl9pPr marL="2073493" indent="0">
              <a:buNone/>
              <a:defRPr sz="567"/>
            </a:lvl9pPr>
          </a:lstStyle>
          <a:p>
            <a:pPr lvl="0"/>
            <a:r>
              <a:rPr lang="en-GB"/>
              <a:t>Click to edit Master text styles</a:t>
            </a:r>
          </a:p>
        </p:txBody>
      </p:sp>
      <p:sp>
        <p:nvSpPr>
          <p:cNvPr id="5" name="Date Placeholder 4"/>
          <p:cNvSpPr>
            <a:spLocks noGrp="1"/>
          </p:cNvSpPr>
          <p:nvPr>
            <p:ph type="dt" sz="half" idx="10"/>
          </p:nvPr>
        </p:nvSpPr>
        <p:spPr/>
        <p:txBody>
          <a:bodyPr/>
          <a:lstStyle/>
          <a:p>
            <a:fld id="{20DD43F3-85B3-5142-BA61-9DDEB3E6AFF2}" type="datetimeFigureOut">
              <a:rPr lang="en-FR" smtClean="0"/>
              <a:t>01/22/2024</a:t>
            </a:fld>
            <a:endParaRPr lang="en-FR"/>
          </a:p>
        </p:txBody>
      </p:sp>
      <p:sp>
        <p:nvSpPr>
          <p:cNvPr id="6" name="Footer Placeholder 5"/>
          <p:cNvSpPr>
            <a:spLocks noGrp="1"/>
          </p:cNvSpPr>
          <p:nvPr>
            <p:ph type="ftr" sz="quarter" idx="11"/>
          </p:nvPr>
        </p:nvSpPr>
        <p:spPr/>
        <p:txBody>
          <a:bodyPr/>
          <a:lstStyle/>
          <a:p>
            <a:endParaRPr lang="en-FR"/>
          </a:p>
        </p:txBody>
      </p:sp>
      <p:sp>
        <p:nvSpPr>
          <p:cNvPr id="7" name="Slide Number Placeholder 6"/>
          <p:cNvSpPr>
            <a:spLocks noGrp="1"/>
          </p:cNvSpPr>
          <p:nvPr>
            <p:ph type="sldNum" sz="quarter" idx="12"/>
          </p:nvPr>
        </p:nvSpPr>
        <p:spPr/>
        <p:txBody>
          <a:bodyPr/>
          <a:lstStyle/>
          <a:p>
            <a:fld id="{FDB5D553-2010-8E4E-BE10-BED540A44EC7}" type="slidenum">
              <a:rPr lang="en-FR" smtClean="0"/>
              <a:t>‹#›</a:t>
            </a:fld>
            <a:endParaRPr lang="en-FR"/>
          </a:p>
        </p:txBody>
      </p:sp>
    </p:spTree>
    <p:extLst>
      <p:ext uri="{BB962C8B-B14F-4D97-AF65-F5344CB8AC3E}">
        <p14:creationId xmlns:p14="http://schemas.microsoft.com/office/powerpoint/2010/main" val="2371473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6099" y="259186"/>
            <a:ext cx="2229292" cy="907151"/>
          </a:xfrm>
        </p:spPr>
        <p:txBody>
          <a:bodyPr anchor="b"/>
          <a:lstStyle>
            <a:lvl1pPr>
              <a:defRPr sz="1814"/>
            </a:lvl1pPr>
          </a:lstStyle>
          <a:p>
            <a:r>
              <a:rPr lang="en-GB"/>
              <a:t>Click to edit Master title style</a:t>
            </a:r>
            <a:endParaRPr lang="en-US" dirty="0"/>
          </a:p>
        </p:txBody>
      </p:sp>
      <p:sp>
        <p:nvSpPr>
          <p:cNvPr id="3" name="Picture Placeholder 2"/>
          <p:cNvSpPr>
            <a:spLocks noGrp="1" noChangeAspect="1"/>
          </p:cNvSpPr>
          <p:nvPr>
            <p:ph type="pic" idx="1"/>
          </p:nvPr>
        </p:nvSpPr>
        <p:spPr>
          <a:xfrm>
            <a:off x="2938490" y="559770"/>
            <a:ext cx="3499187" cy="2762849"/>
          </a:xfrm>
        </p:spPr>
        <p:txBody>
          <a:bodyPr anchor="t"/>
          <a:lstStyle>
            <a:lvl1pPr marL="0" indent="0">
              <a:buNone/>
              <a:defRPr sz="1814"/>
            </a:lvl1pPr>
            <a:lvl2pPr marL="259187" indent="0">
              <a:buNone/>
              <a:defRPr sz="1587"/>
            </a:lvl2pPr>
            <a:lvl3pPr marL="518373" indent="0">
              <a:buNone/>
              <a:defRPr sz="1361"/>
            </a:lvl3pPr>
            <a:lvl4pPr marL="777560" indent="0">
              <a:buNone/>
              <a:defRPr sz="1134"/>
            </a:lvl4pPr>
            <a:lvl5pPr marL="1036747" indent="0">
              <a:buNone/>
              <a:defRPr sz="1134"/>
            </a:lvl5pPr>
            <a:lvl6pPr marL="1295933" indent="0">
              <a:buNone/>
              <a:defRPr sz="1134"/>
            </a:lvl6pPr>
            <a:lvl7pPr marL="1555120" indent="0">
              <a:buNone/>
              <a:defRPr sz="1134"/>
            </a:lvl7pPr>
            <a:lvl8pPr marL="1814307" indent="0">
              <a:buNone/>
              <a:defRPr sz="1134"/>
            </a:lvl8pPr>
            <a:lvl9pPr marL="2073493" indent="0">
              <a:buNone/>
              <a:defRPr sz="1134"/>
            </a:lvl9pPr>
          </a:lstStyle>
          <a:p>
            <a:r>
              <a:rPr lang="en-GB"/>
              <a:t>Click icon to add picture</a:t>
            </a:r>
            <a:endParaRPr lang="en-US" dirty="0"/>
          </a:p>
        </p:txBody>
      </p:sp>
      <p:sp>
        <p:nvSpPr>
          <p:cNvPr id="4" name="Text Placeholder 3"/>
          <p:cNvSpPr>
            <a:spLocks noGrp="1"/>
          </p:cNvSpPr>
          <p:nvPr>
            <p:ph type="body" sz="half" idx="2"/>
          </p:nvPr>
        </p:nvSpPr>
        <p:spPr>
          <a:xfrm>
            <a:off x="476099" y="1166337"/>
            <a:ext cx="2229292" cy="2160782"/>
          </a:xfrm>
        </p:spPr>
        <p:txBody>
          <a:bodyPr/>
          <a:lstStyle>
            <a:lvl1pPr marL="0" indent="0">
              <a:buNone/>
              <a:defRPr sz="907"/>
            </a:lvl1pPr>
            <a:lvl2pPr marL="259187" indent="0">
              <a:buNone/>
              <a:defRPr sz="794"/>
            </a:lvl2pPr>
            <a:lvl3pPr marL="518373" indent="0">
              <a:buNone/>
              <a:defRPr sz="680"/>
            </a:lvl3pPr>
            <a:lvl4pPr marL="777560" indent="0">
              <a:buNone/>
              <a:defRPr sz="567"/>
            </a:lvl4pPr>
            <a:lvl5pPr marL="1036747" indent="0">
              <a:buNone/>
              <a:defRPr sz="567"/>
            </a:lvl5pPr>
            <a:lvl6pPr marL="1295933" indent="0">
              <a:buNone/>
              <a:defRPr sz="567"/>
            </a:lvl6pPr>
            <a:lvl7pPr marL="1555120" indent="0">
              <a:buNone/>
              <a:defRPr sz="567"/>
            </a:lvl7pPr>
            <a:lvl8pPr marL="1814307" indent="0">
              <a:buNone/>
              <a:defRPr sz="567"/>
            </a:lvl8pPr>
            <a:lvl9pPr marL="2073493" indent="0">
              <a:buNone/>
              <a:defRPr sz="567"/>
            </a:lvl9pPr>
          </a:lstStyle>
          <a:p>
            <a:pPr lvl="0"/>
            <a:r>
              <a:rPr lang="en-GB"/>
              <a:t>Click to edit Master text styles</a:t>
            </a:r>
          </a:p>
        </p:txBody>
      </p:sp>
      <p:sp>
        <p:nvSpPr>
          <p:cNvPr id="5" name="Date Placeholder 4"/>
          <p:cNvSpPr>
            <a:spLocks noGrp="1"/>
          </p:cNvSpPr>
          <p:nvPr>
            <p:ph type="dt" sz="half" idx="10"/>
          </p:nvPr>
        </p:nvSpPr>
        <p:spPr/>
        <p:txBody>
          <a:bodyPr/>
          <a:lstStyle/>
          <a:p>
            <a:fld id="{20DD43F3-85B3-5142-BA61-9DDEB3E6AFF2}" type="datetimeFigureOut">
              <a:rPr lang="en-FR" smtClean="0"/>
              <a:t>01/22/2024</a:t>
            </a:fld>
            <a:endParaRPr lang="en-FR"/>
          </a:p>
        </p:txBody>
      </p:sp>
      <p:sp>
        <p:nvSpPr>
          <p:cNvPr id="6" name="Footer Placeholder 5"/>
          <p:cNvSpPr>
            <a:spLocks noGrp="1"/>
          </p:cNvSpPr>
          <p:nvPr>
            <p:ph type="ftr" sz="quarter" idx="11"/>
          </p:nvPr>
        </p:nvSpPr>
        <p:spPr/>
        <p:txBody>
          <a:bodyPr/>
          <a:lstStyle/>
          <a:p>
            <a:endParaRPr lang="en-FR"/>
          </a:p>
        </p:txBody>
      </p:sp>
      <p:sp>
        <p:nvSpPr>
          <p:cNvPr id="7" name="Slide Number Placeholder 6"/>
          <p:cNvSpPr>
            <a:spLocks noGrp="1"/>
          </p:cNvSpPr>
          <p:nvPr>
            <p:ph type="sldNum" sz="quarter" idx="12"/>
          </p:nvPr>
        </p:nvSpPr>
        <p:spPr/>
        <p:txBody>
          <a:bodyPr/>
          <a:lstStyle/>
          <a:p>
            <a:fld id="{FDB5D553-2010-8E4E-BE10-BED540A44EC7}" type="slidenum">
              <a:rPr lang="en-FR" smtClean="0"/>
              <a:t>‹#›</a:t>
            </a:fld>
            <a:endParaRPr lang="en-FR"/>
          </a:p>
        </p:txBody>
      </p:sp>
    </p:spTree>
    <p:extLst>
      <p:ext uri="{BB962C8B-B14F-4D97-AF65-F5344CB8AC3E}">
        <p14:creationId xmlns:p14="http://schemas.microsoft.com/office/powerpoint/2010/main" val="3482490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199" y="206989"/>
            <a:ext cx="5961578" cy="751459"/>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5199" y="1034943"/>
            <a:ext cx="5961578" cy="24667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5198" y="3603404"/>
            <a:ext cx="1555194" cy="206989"/>
          </a:xfrm>
          <a:prstGeom prst="rect">
            <a:avLst/>
          </a:prstGeom>
        </p:spPr>
        <p:txBody>
          <a:bodyPr vert="horz" lIns="91440" tIns="45720" rIns="91440" bIns="45720" rtlCol="0" anchor="ctr"/>
          <a:lstStyle>
            <a:lvl1pPr algn="l">
              <a:defRPr sz="680">
                <a:solidFill>
                  <a:schemeClr val="tx1">
                    <a:tint val="75000"/>
                  </a:schemeClr>
                </a:solidFill>
              </a:defRPr>
            </a:lvl1pPr>
          </a:lstStyle>
          <a:p>
            <a:fld id="{20DD43F3-85B3-5142-BA61-9DDEB3E6AFF2}" type="datetimeFigureOut">
              <a:rPr lang="en-FR" smtClean="0"/>
              <a:t>01/22/2024</a:t>
            </a:fld>
            <a:endParaRPr lang="en-FR"/>
          </a:p>
        </p:txBody>
      </p:sp>
      <p:sp>
        <p:nvSpPr>
          <p:cNvPr id="5" name="Footer Placeholder 4"/>
          <p:cNvSpPr>
            <a:spLocks noGrp="1"/>
          </p:cNvSpPr>
          <p:nvPr>
            <p:ph type="ftr" sz="quarter" idx="3"/>
          </p:nvPr>
        </p:nvSpPr>
        <p:spPr>
          <a:xfrm>
            <a:off x="2289592" y="3603404"/>
            <a:ext cx="2332792" cy="206989"/>
          </a:xfrm>
          <a:prstGeom prst="rect">
            <a:avLst/>
          </a:prstGeom>
        </p:spPr>
        <p:txBody>
          <a:bodyPr vert="horz" lIns="91440" tIns="45720" rIns="91440" bIns="45720" rtlCol="0" anchor="ctr"/>
          <a:lstStyle>
            <a:lvl1pPr algn="ctr">
              <a:defRPr sz="680">
                <a:solidFill>
                  <a:schemeClr val="tx1">
                    <a:tint val="75000"/>
                  </a:schemeClr>
                </a:solidFill>
              </a:defRPr>
            </a:lvl1pPr>
          </a:lstStyle>
          <a:p>
            <a:endParaRPr lang="en-FR"/>
          </a:p>
        </p:txBody>
      </p:sp>
      <p:sp>
        <p:nvSpPr>
          <p:cNvPr id="6" name="Slide Number Placeholder 5"/>
          <p:cNvSpPr>
            <a:spLocks noGrp="1"/>
          </p:cNvSpPr>
          <p:nvPr>
            <p:ph type="sldNum" sz="quarter" idx="4"/>
          </p:nvPr>
        </p:nvSpPr>
        <p:spPr>
          <a:xfrm>
            <a:off x="4881583" y="3603404"/>
            <a:ext cx="1555194" cy="206989"/>
          </a:xfrm>
          <a:prstGeom prst="rect">
            <a:avLst/>
          </a:prstGeom>
        </p:spPr>
        <p:txBody>
          <a:bodyPr vert="horz" lIns="91440" tIns="45720" rIns="91440" bIns="45720" rtlCol="0" anchor="ctr"/>
          <a:lstStyle>
            <a:lvl1pPr algn="r">
              <a:defRPr sz="680">
                <a:solidFill>
                  <a:schemeClr val="tx1">
                    <a:tint val="75000"/>
                  </a:schemeClr>
                </a:solidFill>
              </a:defRPr>
            </a:lvl1pPr>
          </a:lstStyle>
          <a:p>
            <a:fld id="{FDB5D553-2010-8E4E-BE10-BED540A44EC7}" type="slidenum">
              <a:rPr lang="en-FR" smtClean="0"/>
              <a:t>‹#›</a:t>
            </a:fld>
            <a:endParaRPr lang="en-FR"/>
          </a:p>
        </p:txBody>
      </p:sp>
    </p:spTree>
    <p:extLst>
      <p:ext uri="{BB962C8B-B14F-4D97-AF65-F5344CB8AC3E}">
        <p14:creationId xmlns:p14="http://schemas.microsoft.com/office/powerpoint/2010/main" val="2738985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18373" rtl="0" eaLnBrk="1" latinLnBrk="0" hangingPunct="1">
        <a:lnSpc>
          <a:spcPct val="90000"/>
        </a:lnSpc>
        <a:spcBef>
          <a:spcPct val="0"/>
        </a:spcBef>
        <a:buNone/>
        <a:defRPr sz="2494" kern="1200">
          <a:solidFill>
            <a:schemeClr val="tx1"/>
          </a:solidFill>
          <a:latin typeface="+mj-lt"/>
          <a:ea typeface="+mj-ea"/>
          <a:cs typeface="+mj-cs"/>
        </a:defRPr>
      </a:lvl1pPr>
    </p:titleStyle>
    <p:bodyStyle>
      <a:lvl1pPr marL="129593" indent="-129593" algn="l" defTabSz="518373" rtl="0" eaLnBrk="1" latinLnBrk="0" hangingPunct="1">
        <a:lnSpc>
          <a:spcPct val="90000"/>
        </a:lnSpc>
        <a:spcBef>
          <a:spcPts val="567"/>
        </a:spcBef>
        <a:buFont typeface="Arial" panose="020B0604020202020204" pitchFamily="34" charset="0"/>
        <a:buChar char="•"/>
        <a:defRPr sz="1587" kern="1200">
          <a:solidFill>
            <a:schemeClr val="tx1"/>
          </a:solidFill>
          <a:latin typeface="+mn-lt"/>
          <a:ea typeface="+mn-ea"/>
          <a:cs typeface="+mn-cs"/>
        </a:defRPr>
      </a:lvl1pPr>
      <a:lvl2pPr marL="388780" indent="-129593" algn="l" defTabSz="518373" rtl="0" eaLnBrk="1" latinLnBrk="0" hangingPunct="1">
        <a:lnSpc>
          <a:spcPct val="90000"/>
        </a:lnSpc>
        <a:spcBef>
          <a:spcPts val="283"/>
        </a:spcBef>
        <a:buFont typeface="Arial" panose="020B0604020202020204" pitchFamily="34" charset="0"/>
        <a:buChar char="•"/>
        <a:defRPr sz="1361" kern="1200">
          <a:solidFill>
            <a:schemeClr val="tx1"/>
          </a:solidFill>
          <a:latin typeface="+mn-lt"/>
          <a:ea typeface="+mn-ea"/>
          <a:cs typeface="+mn-cs"/>
        </a:defRPr>
      </a:lvl2pPr>
      <a:lvl3pPr marL="647967" indent="-129593" algn="l" defTabSz="518373" rtl="0" eaLnBrk="1" latinLnBrk="0" hangingPunct="1">
        <a:lnSpc>
          <a:spcPct val="90000"/>
        </a:lnSpc>
        <a:spcBef>
          <a:spcPts val="283"/>
        </a:spcBef>
        <a:buFont typeface="Arial" panose="020B0604020202020204" pitchFamily="34" charset="0"/>
        <a:buChar char="•"/>
        <a:defRPr sz="1134" kern="1200">
          <a:solidFill>
            <a:schemeClr val="tx1"/>
          </a:solidFill>
          <a:latin typeface="+mn-lt"/>
          <a:ea typeface="+mn-ea"/>
          <a:cs typeface="+mn-cs"/>
        </a:defRPr>
      </a:lvl3pPr>
      <a:lvl4pPr marL="907153" indent="-129593" algn="l" defTabSz="518373" rtl="0" eaLnBrk="1" latinLnBrk="0" hangingPunct="1">
        <a:lnSpc>
          <a:spcPct val="90000"/>
        </a:lnSpc>
        <a:spcBef>
          <a:spcPts val="283"/>
        </a:spcBef>
        <a:buFont typeface="Arial" panose="020B0604020202020204" pitchFamily="34" charset="0"/>
        <a:buChar char="•"/>
        <a:defRPr sz="1020" kern="1200">
          <a:solidFill>
            <a:schemeClr val="tx1"/>
          </a:solidFill>
          <a:latin typeface="+mn-lt"/>
          <a:ea typeface="+mn-ea"/>
          <a:cs typeface="+mn-cs"/>
        </a:defRPr>
      </a:lvl4pPr>
      <a:lvl5pPr marL="1166340" indent="-129593" algn="l" defTabSz="518373" rtl="0" eaLnBrk="1" latinLnBrk="0" hangingPunct="1">
        <a:lnSpc>
          <a:spcPct val="90000"/>
        </a:lnSpc>
        <a:spcBef>
          <a:spcPts val="283"/>
        </a:spcBef>
        <a:buFont typeface="Arial" panose="020B0604020202020204" pitchFamily="34" charset="0"/>
        <a:buChar char="•"/>
        <a:defRPr sz="1020" kern="1200">
          <a:solidFill>
            <a:schemeClr val="tx1"/>
          </a:solidFill>
          <a:latin typeface="+mn-lt"/>
          <a:ea typeface="+mn-ea"/>
          <a:cs typeface="+mn-cs"/>
        </a:defRPr>
      </a:lvl5pPr>
      <a:lvl6pPr marL="1425527" indent="-129593" algn="l" defTabSz="518373" rtl="0" eaLnBrk="1" latinLnBrk="0" hangingPunct="1">
        <a:lnSpc>
          <a:spcPct val="90000"/>
        </a:lnSpc>
        <a:spcBef>
          <a:spcPts val="283"/>
        </a:spcBef>
        <a:buFont typeface="Arial" panose="020B0604020202020204" pitchFamily="34" charset="0"/>
        <a:buChar char="•"/>
        <a:defRPr sz="1020" kern="1200">
          <a:solidFill>
            <a:schemeClr val="tx1"/>
          </a:solidFill>
          <a:latin typeface="+mn-lt"/>
          <a:ea typeface="+mn-ea"/>
          <a:cs typeface="+mn-cs"/>
        </a:defRPr>
      </a:lvl6pPr>
      <a:lvl7pPr marL="1684713" indent="-129593" algn="l" defTabSz="518373" rtl="0" eaLnBrk="1" latinLnBrk="0" hangingPunct="1">
        <a:lnSpc>
          <a:spcPct val="90000"/>
        </a:lnSpc>
        <a:spcBef>
          <a:spcPts val="283"/>
        </a:spcBef>
        <a:buFont typeface="Arial" panose="020B0604020202020204" pitchFamily="34" charset="0"/>
        <a:buChar char="•"/>
        <a:defRPr sz="1020" kern="1200">
          <a:solidFill>
            <a:schemeClr val="tx1"/>
          </a:solidFill>
          <a:latin typeface="+mn-lt"/>
          <a:ea typeface="+mn-ea"/>
          <a:cs typeface="+mn-cs"/>
        </a:defRPr>
      </a:lvl7pPr>
      <a:lvl8pPr marL="1943900" indent="-129593" algn="l" defTabSz="518373" rtl="0" eaLnBrk="1" latinLnBrk="0" hangingPunct="1">
        <a:lnSpc>
          <a:spcPct val="90000"/>
        </a:lnSpc>
        <a:spcBef>
          <a:spcPts val="283"/>
        </a:spcBef>
        <a:buFont typeface="Arial" panose="020B0604020202020204" pitchFamily="34" charset="0"/>
        <a:buChar char="•"/>
        <a:defRPr sz="1020" kern="1200">
          <a:solidFill>
            <a:schemeClr val="tx1"/>
          </a:solidFill>
          <a:latin typeface="+mn-lt"/>
          <a:ea typeface="+mn-ea"/>
          <a:cs typeface="+mn-cs"/>
        </a:defRPr>
      </a:lvl8pPr>
      <a:lvl9pPr marL="2203087" indent="-129593" algn="l" defTabSz="518373" rtl="0" eaLnBrk="1" latinLnBrk="0" hangingPunct="1">
        <a:lnSpc>
          <a:spcPct val="90000"/>
        </a:lnSpc>
        <a:spcBef>
          <a:spcPts val="283"/>
        </a:spcBef>
        <a:buFont typeface="Arial" panose="020B0604020202020204" pitchFamily="34" charset="0"/>
        <a:buChar char="•"/>
        <a:defRPr sz="1020" kern="1200">
          <a:solidFill>
            <a:schemeClr val="tx1"/>
          </a:solidFill>
          <a:latin typeface="+mn-lt"/>
          <a:ea typeface="+mn-ea"/>
          <a:cs typeface="+mn-cs"/>
        </a:defRPr>
      </a:lvl9pPr>
    </p:bodyStyle>
    <p:otherStyle>
      <a:defPPr>
        <a:defRPr lang="en-US"/>
      </a:defPPr>
      <a:lvl1pPr marL="0" algn="l" defTabSz="518373" rtl="0" eaLnBrk="1" latinLnBrk="0" hangingPunct="1">
        <a:defRPr sz="1020" kern="1200">
          <a:solidFill>
            <a:schemeClr val="tx1"/>
          </a:solidFill>
          <a:latin typeface="+mn-lt"/>
          <a:ea typeface="+mn-ea"/>
          <a:cs typeface="+mn-cs"/>
        </a:defRPr>
      </a:lvl1pPr>
      <a:lvl2pPr marL="259187" algn="l" defTabSz="518373" rtl="0" eaLnBrk="1" latinLnBrk="0" hangingPunct="1">
        <a:defRPr sz="1020" kern="1200">
          <a:solidFill>
            <a:schemeClr val="tx1"/>
          </a:solidFill>
          <a:latin typeface="+mn-lt"/>
          <a:ea typeface="+mn-ea"/>
          <a:cs typeface="+mn-cs"/>
        </a:defRPr>
      </a:lvl2pPr>
      <a:lvl3pPr marL="518373" algn="l" defTabSz="518373" rtl="0" eaLnBrk="1" latinLnBrk="0" hangingPunct="1">
        <a:defRPr sz="1020" kern="1200">
          <a:solidFill>
            <a:schemeClr val="tx1"/>
          </a:solidFill>
          <a:latin typeface="+mn-lt"/>
          <a:ea typeface="+mn-ea"/>
          <a:cs typeface="+mn-cs"/>
        </a:defRPr>
      </a:lvl3pPr>
      <a:lvl4pPr marL="777560" algn="l" defTabSz="518373" rtl="0" eaLnBrk="1" latinLnBrk="0" hangingPunct="1">
        <a:defRPr sz="1020" kern="1200">
          <a:solidFill>
            <a:schemeClr val="tx1"/>
          </a:solidFill>
          <a:latin typeface="+mn-lt"/>
          <a:ea typeface="+mn-ea"/>
          <a:cs typeface="+mn-cs"/>
        </a:defRPr>
      </a:lvl4pPr>
      <a:lvl5pPr marL="1036747" algn="l" defTabSz="518373" rtl="0" eaLnBrk="1" latinLnBrk="0" hangingPunct="1">
        <a:defRPr sz="1020" kern="1200">
          <a:solidFill>
            <a:schemeClr val="tx1"/>
          </a:solidFill>
          <a:latin typeface="+mn-lt"/>
          <a:ea typeface="+mn-ea"/>
          <a:cs typeface="+mn-cs"/>
        </a:defRPr>
      </a:lvl5pPr>
      <a:lvl6pPr marL="1295933" algn="l" defTabSz="518373" rtl="0" eaLnBrk="1" latinLnBrk="0" hangingPunct="1">
        <a:defRPr sz="1020" kern="1200">
          <a:solidFill>
            <a:schemeClr val="tx1"/>
          </a:solidFill>
          <a:latin typeface="+mn-lt"/>
          <a:ea typeface="+mn-ea"/>
          <a:cs typeface="+mn-cs"/>
        </a:defRPr>
      </a:lvl6pPr>
      <a:lvl7pPr marL="1555120" algn="l" defTabSz="518373" rtl="0" eaLnBrk="1" latinLnBrk="0" hangingPunct="1">
        <a:defRPr sz="1020" kern="1200">
          <a:solidFill>
            <a:schemeClr val="tx1"/>
          </a:solidFill>
          <a:latin typeface="+mn-lt"/>
          <a:ea typeface="+mn-ea"/>
          <a:cs typeface="+mn-cs"/>
        </a:defRPr>
      </a:lvl7pPr>
      <a:lvl8pPr marL="1814307" algn="l" defTabSz="518373" rtl="0" eaLnBrk="1" latinLnBrk="0" hangingPunct="1">
        <a:defRPr sz="1020" kern="1200">
          <a:solidFill>
            <a:schemeClr val="tx1"/>
          </a:solidFill>
          <a:latin typeface="+mn-lt"/>
          <a:ea typeface="+mn-ea"/>
          <a:cs typeface="+mn-cs"/>
        </a:defRPr>
      </a:lvl8pPr>
      <a:lvl9pPr marL="2073493" algn="l" defTabSz="518373" rtl="0" eaLnBrk="1" latinLnBrk="0" hangingPunct="1">
        <a:defRPr sz="10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scardio.org/ICARe-HF"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medical personnel in a hospital bed&#10;&#10;Description automatically generated">
            <a:extLst>
              <a:ext uri="{FF2B5EF4-FFF2-40B4-BE49-F238E27FC236}">
                <a16:creationId xmlns:a16="http://schemas.microsoft.com/office/drawing/2014/main" id="{690C3D05-752D-361D-4CD3-BA15BB21D349}"/>
              </a:ext>
            </a:extLst>
          </p:cNvPr>
          <p:cNvPicPr>
            <a:picLocks noChangeAspect="1"/>
          </p:cNvPicPr>
          <p:nvPr/>
        </p:nvPicPr>
        <p:blipFill>
          <a:blip r:embed="rId2"/>
          <a:stretch>
            <a:fillRect/>
          </a:stretch>
        </p:blipFill>
        <p:spPr>
          <a:xfrm>
            <a:off x="3257366" y="0"/>
            <a:ext cx="3655857" cy="3887788"/>
          </a:xfrm>
          <a:prstGeom prst="rect">
            <a:avLst/>
          </a:prstGeom>
        </p:spPr>
      </p:pic>
      <p:sp>
        <p:nvSpPr>
          <p:cNvPr id="21" name="TextBox 20">
            <a:extLst>
              <a:ext uri="{FF2B5EF4-FFF2-40B4-BE49-F238E27FC236}">
                <a16:creationId xmlns:a16="http://schemas.microsoft.com/office/drawing/2014/main" id="{C9B2527E-641C-379D-E860-75D48FFCEB74}"/>
              </a:ext>
            </a:extLst>
          </p:cNvPr>
          <p:cNvSpPr txBox="1"/>
          <p:nvPr/>
        </p:nvSpPr>
        <p:spPr>
          <a:xfrm>
            <a:off x="423509" y="1332322"/>
            <a:ext cx="2438929" cy="564257"/>
          </a:xfrm>
          <a:prstGeom prst="rect">
            <a:avLst/>
          </a:prstGeom>
          <a:noFill/>
        </p:spPr>
        <p:txBody>
          <a:bodyPr wrap="square" lIns="0" tIns="0" rIns="0" bIns="0" rtlCol="0" anchor="t">
            <a:spAutoFit/>
          </a:bodyPr>
          <a:lstStyle/>
          <a:p>
            <a:pPr>
              <a:lnSpc>
                <a:spcPts val="2177"/>
              </a:lnSpc>
              <a:spcAft>
                <a:spcPts val="756"/>
              </a:spcAft>
            </a:pPr>
            <a:r>
              <a:rPr lang="en-GB" sz="2041" dirty="0">
                <a:solidFill>
                  <a:schemeClr val="tx1">
                    <a:lumMod val="65000"/>
                    <a:lumOff val="35000"/>
                  </a:schemeClr>
                </a:solidFill>
                <a:latin typeface="Calibri"/>
                <a:ea typeface="Calibri"/>
                <a:cs typeface="Calibri"/>
              </a:rPr>
              <a:t>Become an </a:t>
            </a:r>
            <a:r>
              <a:rPr lang="en-GB" sz="2041" b="1" dirty="0">
                <a:solidFill>
                  <a:srgbClr val="C00000"/>
                </a:solidFill>
                <a:latin typeface="Calibri"/>
                <a:ea typeface="Calibri"/>
                <a:cs typeface="Calibri"/>
              </a:rPr>
              <a:t>HFA</a:t>
            </a:r>
            <a:br>
              <a:rPr lang="en-GB" sz="2041" dirty="0">
                <a:solidFill>
                  <a:schemeClr val="tx1">
                    <a:lumMod val="65000"/>
                    <a:lumOff val="35000"/>
                  </a:schemeClr>
                </a:solidFill>
                <a:latin typeface="Calibri"/>
                <a:ea typeface="Calibri"/>
                <a:cs typeface="Calibri"/>
              </a:rPr>
            </a:br>
            <a:r>
              <a:rPr lang="en-GB" sz="2041" b="1" dirty="0">
                <a:solidFill>
                  <a:schemeClr val="tx1">
                    <a:lumMod val="65000"/>
                    <a:lumOff val="35000"/>
                  </a:schemeClr>
                </a:solidFill>
                <a:latin typeface="Calibri"/>
                <a:ea typeface="Calibri"/>
                <a:cs typeface="Calibri"/>
              </a:rPr>
              <a:t>Quality of Care Centre</a:t>
            </a:r>
            <a:endParaRPr lang="en-GB" sz="2041" b="1" dirty="0">
              <a:solidFill>
                <a:schemeClr val="tx1">
                  <a:lumMod val="65000"/>
                  <a:lumOff val="35000"/>
                </a:schemeClr>
              </a:solidFill>
              <a:ea typeface="Calibri"/>
              <a:cs typeface="Calibri"/>
            </a:endParaRPr>
          </a:p>
        </p:txBody>
      </p:sp>
      <p:sp>
        <p:nvSpPr>
          <p:cNvPr id="27" name="TextBox 26">
            <a:extLst>
              <a:ext uri="{FF2B5EF4-FFF2-40B4-BE49-F238E27FC236}">
                <a16:creationId xmlns:a16="http://schemas.microsoft.com/office/drawing/2014/main" id="{F64B8B7F-5C5E-A5D0-264F-33CB6E43AEC6}"/>
              </a:ext>
            </a:extLst>
          </p:cNvPr>
          <p:cNvSpPr txBox="1"/>
          <p:nvPr/>
        </p:nvSpPr>
        <p:spPr>
          <a:xfrm>
            <a:off x="423509" y="1978332"/>
            <a:ext cx="2317198" cy="399725"/>
          </a:xfrm>
          <a:prstGeom prst="rect">
            <a:avLst/>
          </a:prstGeom>
          <a:noFill/>
        </p:spPr>
        <p:txBody>
          <a:bodyPr wrap="square" lIns="0" tIns="0" rIns="0" bIns="0" rtlCol="0" anchor="t">
            <a:spAutoFit/>
          </a:bodyPr>
          <a:lstStyle/>
          <a:p>
            <a:pPr>
              <a:lnSpc>
                <a:spcPts val="1572"/>
              </a:lnSpc>
              <a:spcAft>
                <a:spcPts val="756"/>
              </a:spcAft>
            </a:pPr>
            <a:r>
              <a:rPr lang="en-GB" sz="1200" i="1" dirty="0">
                <a:solidFill>
                  <a:srgbClr val="C00000"/>
                </a:solidFill>
                <a:latin typeface="Calibri"/>
                <a:ea typeface="Calibri"/>
                <a:cs typeface="Calibri"/>
              </a:rPr>
              <a:t>The international gold standard </a:t>
            </a:r>
            <a:br>
              <a:rPr lang="en-GB" sz="1200" i="1" dirty="0">
                <a:solidFill>
                  <a:srgbClr val="C00000"/>
                </a:solidFill>
                <a:latin typeface="Calibri"/>
                <a:ea typeface="Calibri"/>
                <a:cs typeface="Calibri"/>
              </a:rPr>
            </a:br>
            <a:r>
              <a:rPr lang="en-GB" sz="1200" i="1" dirty="0">
                <a:solidFill>
                  <a:srgbClr val="C00000"/>
                </a:solidFill>
                <a:latin typeface="Calibri"/>
                <a:ea typeface="Calibri"/>
                <a:cs typeface="Calibri"/>
              </a:rPr>
              <a:t>for heart failure care</a:t>
            </a:r>
            <a:endParaRPr lang="en-GB" sz="1200" i="1" dirty="0">
              <a:solidFill>
                <a:srgbClr val="C00000"/>
              </a:solidFill>
              <a:ea typeface="Calibri"/>
              <a:cs typeface="Calibri"/>
            </a:endParaRPr>
          </a:p>
        </p:txBody>
      </p:sp>
      <p:sp>
        <p:nvSpPr>
          <p:cNvPr id="28" name="TextBox 27">
            <a:extLst>
              <a:ext uri="{FF2B5EF4-FFF2-40B4-BE49-F238E27FC236}">
                <a16:creationId xmlns:a16="http://schemas.microsoft.com/office/drawing/2014/main" id="{F5A6CB3C-66A2-6A46-EDEE-B0B755FB3A44}"/>
              </a:ext>
            </a:extLst>
          </p:cNvPr>
          <p:cNvSpPr txBox="1"/>
          <p:nvPr/>
        </p:nvSpPr>
        <p:spPr>
          <a:xfrm>
            <a:off x="3258792" y="3428809"/>
            <a:ext cx="3653006" cy="199350"/>
          </a:xfrm>
          <a:prstGeom prst="rect">
            <a:avLst/>
          </a:prstGeom>
          <a:noFill/>
        </p:spPr>
        <p:txBody>
          <a:bodyPr wrap="square" lIns="0" tIns="0" rIns="0" bIns="0" rtlCol="0" anchor="t">
            <a:spAutoFit/>
          </a:bodyPr>
          <a:lstStyle/>
          <a:p>
            <a:pPr algn="ctr">
              <a:lnSpc>
                <a:spcPts val="1723"/>
              </a:lnSpc>
              <a:spcAft>
                <a:spcPts val="756"/>
              </a:spcAft>
            </a:pPr>
            <a:r>
              <a:rPr lang="en-GB" sz="1058" b="1" spc="83" dirty="0">
                <a:solidFill>
                  <a:schemeClr val="bg1"/>
                </a:solidFill>
                <a:latin typeface="Calibri"/>
                <a:ea typeface="Calibri"/>
                <a:cs typeface="Calibri"/>
                <a:hlinkClick r:id="rId3">
                  <a:extLst>
                    <a:ext uri="{A12FA001-AC4F-418D-AE19-62706E023703}">
                      <ahyp:hlinkClr xmlns:ahyp="http://schemas.microsoft.com/office/drawing/2018/hyperlinkcolor" val="tx"/>
                    </a:ext>
                  </a:extLst>
                </a:hlinkClick>
              </a:rPr>
              <a:t>escardio.org/</a:t>
            </a:r>
            <a:r>
              <a:rPr lang="en-GB" sz="1058" b="1" spc="83" dirty="0" err="1">
                <a:solidFill>
                  <a:schemeClr val="bg1"/>
                </a:solidFill>
                <a:latin typeface="Calibri"/>
                <a:ea typeface="Calibri"/>
                <a:cs typeface="Calibri"/>
                <a:hlinkClick r:id="rId3">
                  <a:extLst>
                    <a:ext uri="{A12FA001-AC4F-418D-AE19-62706E023703}">
                      <ahyp:hlinkClr xmlns:ahyp="http://schemas.microsoft.com/office/drawing/2018/hyperlinkcolor" val="tx"/>
                    </a:ext>
                  </a:extLst>
                </a:hlinkClick>
              </a:rPr>
              <a:t>ICARe</a:t>
            </a:r>
            <a:r>
              <a:rPr lang="en-GB" sz="1058" b="1" spc="83" dirty="0">
                <a:solidFill>
                  <a:schemeClr val="bg1"/>
                </a:solidFill>
                <a:latin typeface="Calibri"/>
                <a:ea typeface="Calibri"/>
                <a:cs typeface="Calibri"/>
                <a:hlinkClick r:id="rId3">
                  <a:extLst>
                    <a:ext uri="{A12FA001-AC4F-418D-AE19-62706E023703}">
                      <ahyp:hlinkClr xmlns:ahyp="http://schemas.microsoft.com/office/drawing/2018/hyperlinkcolor" val="tx"/>
                    </a:ext>
                  </a:extLst>
                </a:hlinkClick>
              </a:rPr>
              <a:t>-HF</a:t>
            </a:r>
            <a:endParaRPr lang="en-GB" sz="1058" b="1" spc="83" dirty="0">
              <a:solidFill>
                <a:schemeClr val="bg1"/>
              </a:solidFill>
              <a:ea typeface="Calibri"/>
              <a:cs typeface="Calibri"/>
            </a:endParaRPr>
          </a:p>
        </p:txBody>
      </p:sp>
      <p:grpSp>
        <p:nvGrpSpPr>
          <p:cNvPr id="6" name="Group 5">
            <a:extLst>
              <a:ext uri="{FF2B5EF4-FFF2-40B4-BE49-F238E27FC236}">
                <a16:creationId xmlns:a16="http://schemas.microsoft.com/office/drawing/2014/main" id="{7CB45678-764D-E323-D113-5CCD0399EF4C}"/>
              </a:ext>
            </a:extLst>
          </p:cNvPr>
          <p:cNvGrpSpPr/>
          <p:nvPr/>
        </p:nvGrpSpPr>
        <p:grpSpPr>
          <a:xfrm>
            <a:off x="2260215" y="0"/>
            <a:ext cx="487306" cy="811430"/>
            <a:chOff x="2257834" y="216050"/>
            <a:chExt cx="487306" cy="811430"/>
          </a:xfrm>
        </p:grpSpPr>
        <p:cxnSp>
          <p:nvCxnSpPr>
            <p:cNvPr id="70" name="Straight Connector 69">
              <a:extLst>
                <a:ext uri="{FF2B5EF4-FFF2-40B4-BE49-F238E27FC236}">
                  <a16:creationId xmlns:a16="http://schemas.microsoft.com/office/drawing/2014/main" id="{90DD42EF-D3B5-A180-EF3B-23935FCD0C51}"/>
                </a:ext>
              </a:extLst>
            </p:cNvPr>
            <p:cNvCxnSpPr>
              <a:cxnSpLocks/>
            </p:cNvCxnSpPr>
            <p:nvPr/>
          </p:nvCxnSpPr>
          <p:spPr>
            <a:xfrm flipV="1">
              <a:off x="2493422" y="216050"/>
              <a:ext cx="0" cy="438004"/>
            </a:xfrm>
            <a:prstGeom prst="line">
              <a:avLst/>
            </a:prstGeom>
            <a:ln>
              <a:solidFill>
                <a:schemeClr val="bg1">
                  <a:lumMod val="75000"/>
                </a:schemeClr>
              </a:solidFill>
              <a:tailEnd type="none" w="med" len="med"/>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B2D803A2-7C31-2EAB-5E27-13BEA6789D4E}"/>
                </a:ext>
              </a:extLst>
            </p:cNvPr>
            <p:cNvGrpSpPr/>
            <p:nvPr/>
          </p:nvGrpSpPr>
          <p:grpSpPr>
            <a:xfrm>
              <a:off x="2257834" y="592102"/>
              <a:ext cx="487306" cy="435378"/>
              <a:chOff x="424181" y="1027772"/>
              <a:chExt cx="611089" cy="545971"/>
            </a:xfrm>
          </p:grpSpPr>
          <p:sp>
            <p:nvSpPr>
              <p:cNvPr id="35" name="Oval 34">
                <a:extLst>
                  <a:ext uri="{FF2B5EF4-FFF2-40B4-BE49-F238E27FC236}">
                    <a16:creationId xmlns:a16="http://schemas.microsoft.com/office/drawing/2014/main" id="{4D3978DA-D3D4-AC2D-0041-6428E1BA2569}"/>
                  </a:ext>
                </a:extLst>
              </p:cNvPr>
              <p:cNvSpPr>
                <a:spLocks noChangeAspect="1"/>
              </p:cNvSpPr>
              <p:nvPr/>
            </p:nvSpPr>
            <p:spPr>
              <a:xfrm>
                <a:off x="456739" y="1027772"/>
                <a:ext cx="545971" cy="545971"/>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sz="1028" dirty="0"/>
              </a:p>
            </p:txBody>
          </p:sp>
          <p:sp>
            <p:nvSpPr>
              <p:cNvPr id="36" name="TextBox 35">
                <a:extLst>
                  <a:ext uri="{FF2B5EF4-FFF2-40B4-BE49-F238E27FC236}">
                    <a16:creationId xmlns:a16="http://schemas.microsoft.com/office/drawing/2014/main" id="{A96C253F-C2B0-4FB2-BCA4-4583AF975FC5}"/>
                  </a:ext>
                </a:extLst>
              </p:cNvPr>
              <p:cNvSpPr txBox="1"/>
              <p:nvPr/>
            </p:nvSpPr>
            <p:spPr>
              <a:xfrm>
                <a:off x="424181" y="1162841"/>
                <a:ext cx="611089" cy="256340"/>
              </a:xfrm>
              <a:prstGeom prst="rect">
                <a:avLst/>
              </a:prstGeom>
              <a:noFill/>
            </p:spPr>
            <p:txBody>
              <a:bodyPr wrap="square" lIns="0" tIns="0" rIns="0" bIns="0" rtlCol="0" anchor="t">
                <a:spAutoFit/>
              </a:bodyPr>
              <a:lstStyle/>
              <a:p>
                <a:pPr algn="ctr">
                  <a:lnSpc>
                    <a:spcPts val="1723"/>
                  </a:lnSpc>
                  <a:spcAft>
                    <a:spcPts val="756"/>
                  </a:spcAft>
                </a:pPr>
                <a:r>
                  <a:rPr lang="en-GB" sz="1209" b="1" dirty="0">
                    <a:solidFill>
                      <a:schemeClr val="bg1"/>
                    </a:solidFill>
                    <a:latin typeface="Calibri"/>
                    <a:ea typeface="Calibri"/>
                    <a:cs typeface="Calibri"/>
                  </a:rPr>
                  <a:t>NEW</a:t>
                </a:r>
                <a:endParaRPr lang="en-GB" sz="1209" b="1" dirty="0">
                  <a:solidFill>
                    <a:schemeClr val="bg1"/>
                  </a:solidFill>
                  <a:ea typeface="Calibri"/>
                  <a:cs typeface="Calibri"/>
                </a:endParaRPr>
              </a:p>
            </p:txBody>
          </p:sp>
        </p:grpSp>
      </p:grpSp>
      <p:cxnSp>
        <p:nvCxnSpPr>
          <p:cNvPr id="30" name="Straight Connector 29">
            <a:extLst>
              <a:ext uri="{FF2B5EF4-FFF2-40B4-BE49-F238E27FC236}">
                <a16:creationId xmlns:a16="http://schemas.microsoft.com/office/drawing/2014/main" id="{49A9C003-96D0-9790-F509-3909D9A41D39}"/>
              </a:ext>
            </a:extLst>
          </p:cNvPr>
          <p:cNvCxnSpPr>
            <a:cxnSpLocks/>
          </p:cNvCxnSpPr>
          <p:nvPr/>
        </p:nvCxnSpPr>
        <p:spPr>
          <a:xfrm>
            <a:off x="3253042" y="3571779"/>
            <a:ext cx="954420" cy="0"/>
          </a:xfrm>
          <a:prstGeom prst="line">
            <a:avLst/>
          </a:prstGeom>
          <a:ln>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D2866B9-3A85-7E11-5D16-97AFE747F79A}"/>
              </a:ext>
            </a:extLst>
          </p:cNvPr>
          <p:cNvPicPr>
            <a:picLocks noChangeAspect="1"/>
          </p:cNvPicPr>
          <p:nvPr/>
        </p:nvPicPr>
        <p:blipFill>
          <a:blip r:embed="rId4"/>
          <a:srcRect/>
          <a:stretch/>
        </p:blipFill>
        <p:spPr>
          <a:xfrm>
            <a:off x="223869" y="319188"/>
            <a:ext cx="1353991" cy="570691"/>
          </a:xfrm>
          <a:prstGeom prst="rect">
            <a:avLst/>
          </a:prstGeom>
        </p:spPr>
      </p:pic>
      <p:sp>
        <p:nvSpPr>
          <p:cNvPr id="2" name="TextBox 1">
            <a:extLst>
              <a:ext uri="{FF2B5EF4-FFF2-40B4-BE49-F238E27FC236}">
                <a16:creationId xmlns:a16="http://schemas.microsoft.com/office/drawing/2014/main" id="{FE632095-C34E-34D8-661F-22F3CA71E32F}"/>
              </a:ext>
            </a:extLst>
          </p:cNvPr>
          <p:cNvSpPr txBox="1"/>
          <p:nvPr/>
        </p:nvSpPr>
        <p:spPr>
          <a:xfrm>
            <a:off x="383581" y="3544959"/>
            <a:ext cx="2663033" cy="153888"/>
          </a:xfrm>
          <a:prstGeom prst="rect">
            <a:avLst/>
          </a:prstGeom>
          <a:noFill/>
        </p:spPr>
        <p:txBody>
          <a:bodyPr wrap="square" lIns="0" tIns="0" rIns="0" bIns="0" rtlCol="0">
            <a:spAutoFit/>
          </a:bodyPr>
          <a:lstStyle/>
          <a:p>
            <a:pPr algn="l"/>
            <a:r>
              <a:rPr lang="en-GB" sz="500" i="1"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rPr>
              <a:t>This programme is supported by Boehringer Ingelheim and Lilly Alliance, and Novartis in the form of an educational grant. The scientific programme has not been influenced in any way by its sponsors.</a:t>
            </a:r>
          </a:p>
        </p:txBody>
      </p:sp>
      <p:pic>
        <p:nvPicPr>
          <p:cNvPr id="8" name="Picture 7" descr="Blue letters on a black background&#10;&#10;Description automatically generated">
            <a:extLst>
              <a:ext uri="{FF2B5EF4-FFF2-40B4-BE49-F238E27FC236}">
                <a16:creationId xmlns:a16="http://schemas.microsoft.com/office/drawing/2014/main" id="{B5FCAB06-F95F-F053-4C9C-229C236BD07B}"/>
              </a:ext>
            </a:extLst>
          </p:cNvPr>
          <p:cNvPicPr>
            <a:picLocks noChangeAspect="1"/>
          </p:cNvPicPr>
          <p:nvPr/>
        </p:nvPicPr>
        <p:blipFill>
          <a:blip r:embed="rId5"/>
          <a:stretch>
            <a:fillRect/>
          </a:stretch>
        </p:blipFill>
        <p:spPr>
          <a:xfrm>
            <a:off x="1420175" y="3245010"/>
            <a:ext cx="779931" cy="158377"/>
          </a:xfrm>
          <a:prstGeom prst="rect">
            <a:avLst/>
          </a:prstGeom>
        </p:spPr>
      </p:pic>
      <p:pic>
        <p:nvPicPr>
          <p:cNvPr id="9" name="Picture 8">
            <a:extLst>
              <a:ext uri="{FF2B5EF4-FFF2-40B4-BE49-F238E27FC236}">
                <a16:creationId xmlns:a16="http://schemas.microsoft.com/office/drawing/2014/main" id="{E6DB0C1E-2F1E-C112-8589-C2EB0E82CE67}"/>
              </a:ext>
            </a:extLst>
          </p:cNvPr>
          <p:cNvPicPr>
            <a:picLocks noChangeAspect="1"/>
          </p:cNvPicPr>
          <p:nvPr/>
        </p:nvPicPr>
        <p:blipFill>
          <a:blip r:embed="rId6"/>
          <a:srcRect/>
          <a:stretch/>
        </p:blipFill>
        <p:spPr>
          <a:xfrm>
            <a:off x="413454" y="3245009"/>
            <a:ext cx="902484" cy="252000"/>
          </a:xfrm>
          <a:prstGeom prst="rect">
            <a:avLst/>
          </a:prstGeom>
        </p:spPr>
      </p:pic>
      <p:cxnSp>
        <p:nvCxnSpPr>
          <p:cNvPr id="11" name="Straight Connector 10">
            <a:extLst>
              <a:ext uri="{FF2B5EF4-FFF2-40B4-BE49-F238E27FC236}">
                <a16:creationId xmlns:a16="http://schemas.microsoft.com/office/drawing/2014/main" id="{9343271A-54B1-FACF-F67E-D719950BF421}"/>
              </a:ext>
            </a:extLst>
          </p:cNvPr>
          <p:cNvCxnSpPr>
            <a:cxnSpLocks/>
          </p:cNvCxnSpPr>
          <p:nvPr/>
        </p:nvCxnSpPr>
        <p:spPr>
          <a:xfrm flipH="1">
            <a:off x="5957378" y="3571779"/>
            <a:ext cx="954420" cy="0"/>
          </a:xfrm>
          <a:prstGeom prst="line">
            <a:avLst/>
          </a:prstGeom>
          <a:ln>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8586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108</TotalTime>
  <Words>58</Words>
  <Application>Microsoft Office PowerPoint</Application>
  <PresentationFormat>Custom</PresentationFormat>
  <Paragraphs>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Grimson</dc:creator>
  <cp:lastModifiedBy>Elodie BENANI</cp:lastModifiedBy>
  <cp:revision>145</cp:revision>
  <dcterms:created xsi:type="dcterms:W3CDTF">2023-10-18T12:14:48Z</dcterms:created>
  <dcterms:modified xsi:type="dcterms:W3CDTF">2024-01-22T10:22:15Z</dcterms:modified>
</cp:coreProperties>
</file>